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01-Sep-19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6DC24-8C73-4286-A8BC-CCDEF8BA9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Психологија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43D152-DD34-4D5F-AE6C-A1F2F4423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Квиз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Што је више очевидаца несреће, то је време потребно да се помогне жртви краће.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E9776-0665-4A77-85AE-21B7AC873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076347" y="4271319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hlinkClick r:id="rId5" action="ppaction://hlinksldjump"/>
            <a:extLst>
              <a:ext uri="{FF2B5EF4-FFF2-40B4-BE49-F238E27FC236}">
                <a16:creationId xmlns:a16="http://schemas.microsoft.com/office/drawing/2014/main" id="{BFE16676-2C7D-4E13-A600-8D472381F7DB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5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fontAlgn="ctr"/>
            <a:r>
              <a:rPr lang="en-US" dirty="0"/>
              <a:t>Сведочење очевидаца је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непоуздано</a:t>
            </a:r>
            <a:r>
              <a:rPr lang="en-US" dirty="0"/>
              <a:t>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fontAlgn="ctr"/>
            <a:r>
              <a:rPr lang="en-US" dirty="0"/>
              <a:t>Сведочење очевидаца је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непоуздано</a:t>
            </a:r>
            <a:r>
              <a:rPr lang="en-US" dirty="0"/>
              <a:t>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38167248-9481-4D17-BA0E-628A2485B7FE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FAE62C-459C-4ED5-A805-E7BB5BF69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144927" y="2916091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69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fontAlgn="ctr"/>
            <a:r>
              <a:rPr lang="en-US" dirty="0"/>
              <a:t>Сведочење очевидаца је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непоуздано</a:t>
            </a:r>
            <a:r>
              <a:rPr lang="en-US" dirty="0"/>
              <a:t>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5C5015A2-25D3-4A18-ABE5-EA72920E9653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DF8BE6-883A-42EE-9D1C-4562F55A67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263625" y="4456134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12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Шимпанзе могу да се науче да говоре.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66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Шимпанзе могу да се науче да говоре.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44FD1EF3-9F55-4727-B937-F3AD653E6AAF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F52EEC-7A13-4C28-BDE9-FE24C9B0F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278865" y="2964180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839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Шимпанзе могу да се науче да говоре.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D86B0260-9892-47B1-B4FF-F4DAEDAC6587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EA1E25-26AE-40F7-A316-3E7043D35A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099207" y="4307566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93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Креативност и висока интелигенција не иду нужно заједно.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41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Креативност и висока интелигенција не иду нужно заједно.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122E75EF-3D43-409E-84C9-0694CD13C1C1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42A559-8166-4159-AE9A-0E59DC1D0C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053487" y="2916091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99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Креативност и висока интелигенција не иду нужно заједно.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66A18363-81FE-4C28-9AF6-2CC01CDB4C33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DC160D-FE7E-476E-AB84-F85BA5601E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217905" y="4511040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64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 fontScale="90000"/>
          </a:bodyPr>
          <a:lstStyle/>
          <a:p>
            <a:r>
              <a:rPr lang="en-US" dirty="0"/>
              <a:t>Када се једном униште ћелије у мозгу, оне више не могу да функционишу.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33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Већина тинејџера има добар однос са својим родитељима.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18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Већина тинејџера има добар однос са својим родитељима.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F09A4B-4CCE-49D6-A1D2-20E694A90F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053487" y="2916091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hlinkClick r:id="rId5" action="ppaction://hlinksldjump"/>
            <a:extLst>
              <a:ext uri="{FF2B5EF4-FFF2-40B4-BE49-F238E27FC236}">
                <a16:creationId xmlns:a16="http://schemas.microsoft.com/office/drawing/2014/main" id="{189A4FC4-86D9-445F-9A16-73192E7D204F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3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Већина тинејџера има добар однос са својим родитељима.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0B4961-A58B-4D02-9AF3-2D42029CE2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217905" y="4511040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hlinkClick r:id="rId5" action="ppaction://hlinksldjump"/>
            <a:extLst>
              <a:ext uri="{FF2B5EF4-FFF2-40B4-BE49-F238E27FC236}">
                <a16:creationId xmlns:a16="http://schemas.microsoft.com/office/drawing/2014/main" id="{3733DB33-1BF8-4D42-B44C-7F0E3AF0B9B9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92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fontAlgn="ctr"/>
            <a:r>
              <a:rPr lang="en-US" dirty="0"/>
              <a:t>Леворуки људи су мање интелигентни од десноруких.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10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fontAlgn="ctr"/>
            <a:r>
              <a:rPr lang="en-US" dirty="0"/>
              <a:t>Леворуки људи су мање интелигентни од десноруких.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A0C14465-760E-405F-9C38-C3C4C684FE6C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600A33-6885-483E-9DA4-2954C3418E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225525" y="2964180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550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fontAlgn="ctr"/>
            <a:r>
              <a:rPr lang="en-US" dirty="0"/>
              <a:t>Леворуки људи су мање интелигентни од десноруких.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6962534E-235C-477C-A787-9AB250C3E782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702E23-E105-4ED8-A17A-5D6F87AA8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2931567" y="4470571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48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Батина је из раја изашла.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12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Батина је из раја изашла.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E6C3D74E-7558-4181-BAE2-36F39D1BE7E8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17676-2D11-4F4D-9EDD-122A3B515A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2893467" y="4292612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787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Батина је из раја изашла.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572457CB-3298-4D8B-A082-8EC4FF5D6DF6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2E7979-5C52-4146-81F0-6F4C236CB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210285" y="2964180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99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Што је баби мило, то јој се и снило.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1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 fontScale="90000"/>
          </a:bodyPr>
          <a:lstStyle/>
          <a:p>
            <a:r>
              <a:rPr lang="en-US" dirty="0"/>
              <a:t>Када се једном униште ћелије у мозгу, оне више не могу да функционишу.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3" name="Rectangle: Rounded Corners 2">
            <a:hlinkClick r:id="rId2" action="ppaction://hlinksldjump"/>
            <a:extLst>
              <a:ext uri="{FF2B5EF4-FFF2-40B4-BE49-F238E27FC236}">
                <a16:creationId xmlns:a16="http://schemas.microsoft.com/office/drawing/2014/main" id="{B3522102-17A9-4F37-B7E8-4F49DD40B38C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4BF750-8938-4DB1-9EC5-EF1F357F2D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484605" y="2884787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361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Што је баби мило, то јој се и снило.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0088BAC2-5C59-4B5B-8F56-1F9938D8382C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1B65AD-DAC5-4755-9205-680F2A1B2B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210285" y="4385207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611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Што је баби мило, то јој се и снило.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66F7E4F2-BF2A-41E2-9E4E-93FA00ECD8B5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EEACB9-F6F6-4DF2-83B7-0527C0000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000147" y="2974352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414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591286" y="2942968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КРАЈ</a:t>
            </a:r>
          </a:p>
        </p:txBody>
      </p:sp>
    </p:spTree>
    <p:extLst>
      <p:ext uri="{BB962C8B-B14F-4D97-AF65-F5344CB8AC3E}">
        <p14:creationId xmlns:p14="http://schemas.microsoft.com/office/powerpoint/2010/main" val="379945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 fontScale="90000"/>
          </a:bodyPr>
          <a:lstStyle/>
          <a:p>
            <a:r>
              <a:rPr lang="en-US" dirty="0"/>
              <a:t>Када се једном униште ћелије у мозгу, оне више не могу да функционишу.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7" name="Rectangle: Rounded Corners 6">
            <a:hlinkClick r:id="rId2" action="ppaction://hlinksldjump"/>
            <a:extLst>
              <a:ext uri="{FF2B5EF4-FFF2-40B4-BE49-F238E27FC236}">
                <a16:creationId xmlns:a16="http://schemas.microsoft.com/office/drawing/2014/main" id="{940C2D60-DE58-4DDA-8CB0-5471AAF5232A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22A75B96-E281-4B1A-90D4-BEDC87930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152547" y="4221685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58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r>
              <a:rPr lang="en-US" dirty="0"/>
              <a:t>Сви људи сањају током </a:t>
            </a:r>
            <a:r>
              <a:rPr lang="en-US" dirty="0" err="1"/>
              <a:t>ноћи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0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r>
              <a:rPr lang="en-US" dirty="0"/>
              <a:t>Сви људи сањају током </a:t>
            </a:r>
            <a:r>
              <a:rPr lang="en-US" dirty="0" err="1"/>
              <a:t>ноћи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4751D517-2BF4-43D1-9598-50E74DF3F0D2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19F8F68-33C4-4DBD-8237-8950378815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r="50000" b="18417"/>
          <a:stretch/>
        </p:blipFill>
        <p:spPr bwMode="auto">
          <a:xfrm>
            <a:off x="3221127" y="2800658"/>
            <a:ext cx="1604921" cy="14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06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r>
              <a:rPr lang="en-US" dirty="0"/>
              <a:t>Сви људи сањају током </a:t>
            </a:r>
            <a:r>
              <a:rPr lang="en-US" dirty="0" err="1"/>
              <a:t>ноћи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sp>
        <p:nvSpPr>
          <p:cNvPr id="5" name="Rectangle: Rounded Corners 4">
            <a:hlinkClick r:id="rId4" action="ppaction://hlinksldjump"/>
            <a:extLst>
              <a:ext uri="{FF2B5EF4-FFF2-40B4-BE49-F238E27FC236}">
                <a16:creationId xmlns:a16="http://schemas.microsoft.com/office/drawing/2014/main" id="{31248842-977C-4789-A4BE-EE79AD1E858D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EAD8FD-51C8-4D73-AEFD-BF663F4A29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324585" y="4271319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74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Што је више очевидаца несреће, то је време потребно да се помогне жртви краће.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6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DEF2-CCC4-4701-B740-343490FE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43012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Што је више очевидаца несреће, то је време потребно да се помогне жртви краће.</a:t>
            </a:r>
          </a:p>
        </p:txBody>
      </p:sp>
      <p:sp>
        <p:nvSpPr>
          <p:cNvPr id="6" name="Rectangle: Rounded Corner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990A5A-668D-4032-9957-7A7A3D113BAD}"/>
              </a:ext>
            </a:extLst>
          </p:cNvPr>
          <p:cNvSpPr/>
          <p:nvPr/>
        </p:nvSpPr>
        <p:spPr>
          <a:xfrm>
            <a:off x="3484606" y="3429000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Тачно</a:t>
            </a:r>
            <a:endParaRPr lang="en-US" dirty="0"/>
          </a:p>
        </p:txBody>
      </p:sp>
      <p:sp>
        <p:nvSpPr>
          <p:cNvPr id="8" name="Rectangle: Rounded Corners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4068B2-CA7A-45BC-9329-0DC34D5DDDC8}"/>
              </a:ext>
            </a:extLst>
          </p:cNvPr>
          <p:cNvSpPr/>
          <p:nvPr/>
        </p:nvSpPr>
        <p:spPr>
          <a:xfrm>
            <a:off x="3484605" y="4850027"/>
            <a:ext cx="4423719" cy="8423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Нетачно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B11AF1-03A7-40BA-BACD-5674666F5C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4" t="12286" r="4697" b="20570"/>
          <a:stretch/>
        </p:blipFill>
        <p:spPr bwMode="auto">
          <a:xfrm>
            <a:off x="3370305" y="2850292"/>
            <a:ext cx="1272863" cy="13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hlinkClick r:id="rId5" action="ppaction://hlinksldjump"/>
            <a:extLst>
              <a:ext uri="{FF2B5EF4-FFF2-40B4-BE49-F238E27FC236}">
                <a16:creationId xmlns:a16="http://schemas.microsoft.com/office/drawing/2014/main" id="{BB2953DE-D1EE-4421-8C82-F06B1FF0EF8A}"/>
              </a:ext>
            </a:extLst>
          </p:cNvPr>
          <p:cNvSpPr/>
          <p:nvPr/>
        </p:nvSpPr>
        <p:spPr>
          <a:xfrm>
            <a:off x="9281160" y="5311140"/>
            <a:ext cx="2293620" cy="9042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/>
              <a:t>Даље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83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133</TotalTime>
  <Words>365</Words>
  <Application>Microsoft Office PowerPoint</Application>
  <PresentationFormat>Widescreen</PresentationFormat>
  <Paragraphs>113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Century Gothic</vt:lpstr>
      <vt:lpstr>Garamond</vt:lpstr>
      <vt:lpstr>Savon</vt:lpstr>
      <vt:lpstr>Психологија</vt:lpstr>
      <vt:lpstr>Када се једном униште ћелије у мозгу, оне више не могу да функционишу. </vt:lpstr>
      <vt:lpstr>Када се једном униште ћелије у мозгу, оне више не могу да функционишу. </vt:lpstr>
      <vt:lpstr>Када се једном униште ћелије у мозгу, оне више не могу да функционишу. </vt:lpstr>
      <vt:lpstr>Сви људи сањају током ноћи. </vt:lpstr>
      <vt:lpstr>Сви људи сањају током ноћи. </vt:lpstr>
      <vt:lpstr>Сви људи сањају током ноћи. </vt:lpstr>
      <vt:lpstr>Што је више очевидаца несреће, то је време потребно да се помогне жртви краће.</vt:lpstr>
      <vt:lpstr>Што је више очевидаца несреће, то је време потребно да се помогне жртви краће.</vt:lpstr>
      <vt:lpstr>Што је више очевидаца несреће, то је време потребно да се помогне жртви краће.</vt:lpstr>
      <vt:lpstr>Сведочење очевидаца је често непоуздано.</vt:lpstr>
      <vt:lpstr>Сведочење очевидаца је често непоуздано.</vt:lpstr>
      <vt:lpstr>Сведочење очевидаца је често непоуздано.</vt:lpstr>
      <vt:lpstr>Шимпанзе могу да се науче да говоре.</vt:lpstr>
      <vt:lpstr>Шимпанзе могу да се науче да говоре.</vt:lpstr>
      <vt:lpstr>Шимпанзе могу да се науче да говоре.</vt:lpstr>
      <vt:lpstr>Креативност и висока интелигенција не иду нужно заједно.</vt:lpstr>
      <vt:lpstr>Креативност и висока интелигенција не иду нужно заједно.</vt:lpstr>
      <vt:lpstr>Креативност и висока интелигенција не иду нужно заједно.</vt:lpstr>
      <vt:lpstr>Већина тинејџера има добар однос са својим родитељима.</vt:lpstr>
      <vt:lpstr>Већина тинејџера има добар однос са својим родитељима.</vt:lpstr>
      <vt:lpstr>Већина тинејџера има добар однос са својим родитељима.</vt:lpstr>
      <vt:lpstr>Леворуки људи су мање интелигентни од десноруких. </vt:lpstr>
      <vt:lpstr>Леворуки људи су мање интелигентни од десноруких. </vt:lpstr>
      <vt:lpstr>Леворуки људи су мање интелигентни од десноруких. </vt:lpstr>
      <vt:lpstr>Батина је из раја изашла.</vt:lpstr>
      <vt:lpstr>Батина је из раја изашла.</vt:lpstr>
      <vt:lpstr>Батина је из раја изашла.</vt:lpstr>
      <vt:lpstr>Што је баби мило, то јој се и снило.</vt:lpstr>
      <vt:lpstr>Што је баби мило, то јој се и снило.</vt:lpstr>
      <vt:lpstr>Што је баби мило, то јој се и снило.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Психологија</dc:title>
  <dc:creator>Miloš Petrović</dc:creator>
  <cp:lastModifiedBy>Miloš Petrović</cp:lastModifiedBy>
  <cp:revision>5</cp:revision>
  <dcterms:created xsi:type="dcterms:W3CDTF">2019-09-01T10:57:09Z</dcterms:created>
  <dcterms:modified xsi:type="dcterms:W3CDTF">2019-09-01T13:16:01Z</dcterms:modified>
</cp:coreProperties>
</file>